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jpe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jpe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jpe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JDI 19 novembre.001.jpeg" descr="JDI 19 novembr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JDI 19 novembre.010.jpeg" descr="JDI 19 novembre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JDI 19 novembre.011.jpeg" descr="JDI 19 novembre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JDI 19 novembre.012.jpeg" descr="JDI 19 novembre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JDI 19 novembre.013.jpeg" descr="JDI 19 novembre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JDI 19 novembre.014.jpeg" descr="JDI 19 novembre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JDI 19 novembre.015.jpeg" descr="JDI 19 novembre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JDI 19 novembre.016.jpeg" descr="JDI 19 novembre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JDI 19 novembre.017.jpeg" descr="JDI 19 novembre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JDI 19 novembre.018.jpeg" descr="JDI 19 novembre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JDI 19 novembre.019.jpeg" descr="JDI 19 novembre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JDI 19 novembre.002.jpeg" descr="JDI 19 novembr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JDI 19 novembre.020.jpeg" descr="JDI 19 novembre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JDI 19 novembre.021.jpeg" descr="JDI 19 novembre.0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JDI 19 novembre.022.jpeg" descr="JDI 19 novembre.0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JDI 19 novembre.023.jpeg" descr="JDI 19 novembre.0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JDI 19 novembre.024.jpeg" descr="JDI 19 novembre.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JDI 19 novembre.025.jpeg" descr="JDI 19 novembre.0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JDI 19 novembre.026.jpeg" descr="JDI 19 novembre.0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JDI 19 novembre.027.jpeg" descr="JDI 19 novembre.0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JDI 19 novembre.028.jpeg" descr="JDI 19 novembre.0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JDI 19 novembre.029.jpeg" descr="JDI 19 novembre.0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JDI 19 novembre.002.jpeg" descr="JDI 19 novembr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JDI 19 novembre.030.jpeg" descr="JDI 19 novembre.0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JDI 19 novembre.031.jpeg" descr="JDI 19 novembre.0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JDI 19 novembre.032.jpeg" descr="JDI 19 novembre.0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JDI 19 novembre.033.jpeg" descr="JDI 19 novembre.0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JDI 19 novembre.034.jpeg" descr="JDI 19 novembre.03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JDI 19 novembre.035.jpeg" descr="JDI 19 novembre.03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JDI 19 novembre.036.jpeg" descr="JDI 19 novembre.03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JDI 19 novembre.037.jpeg" descr="JDI 19 novembre.03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JDI 19 novembre.038.jpeg" descr="JDI 19 novembre.03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JDI 19 novembre.039.jpeg" descr="JDI 19 novembre.03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JDI 19 novembre.004.jpeg" descr="JDI 19 novembre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JDI 19 novembre.040.jpeg" descr="JDI 19 novembre.0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JDI 19 novembre.041.jpeg" descr="JDI 19 novembre.0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JDI 19 novembre.042.jpeg" descr="JDI 19 novembre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JDI 19 novembre.042.jpeg" descr="JDI 19 novembre.0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JDI 19 novembre.044.jpeg" descr="JDI 19 novembre.04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JDI 19 novembre.045.jpeg" descr="JDI 19 novembre.0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JDI 19 novembre.046.jpeg" descr="JDI 19 novembre.04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JDI 19 novembre.047.jpeg" descr="JDI 19 novembre.0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JDI 19 novembre.048.jpeg" descr="JDI 19 novembre.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JDI 19 novembre.049.jpeg" descr="JDI 19 novembre.04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JDI 19 novembre.005.jpeg" descr="JDI 19 novembre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JDI 19 novembre.050.jpeg" descr="JDI 19 novembre.05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JDI 19 novembre.051.jpeg" descr="JDI 19 novembre.05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JDI 19 novembre.052.jpeg" descr="JDI 19 novembre.05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JDI 19 novembre.053.jpeg" descr="JDI 19 novembre.0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JDI 19 novembre.054.jpeg" descr="JDI 19 novembre.05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JDI 19 novembre.055.jpeg" descr="JDI 19 novembre.05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JDI 19 novembre.056.jpeg" descr="JDI 19 novembre.05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JDI 19 novembre.057.jpeg" descr="JDI 19 novembre.05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JDI 19 novembre.058.jpeg" descr="JDI 19 novembre.05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JDI 19 novembre.059.jpeg" descr="JDI 19 novembre.05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JDI 19 novembre.006.jpeg" descr="JDI 19 novembre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JDI 19 novembre.060.jpeg" descr="JDI 19 novembre.06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JDI 19 novembre.061.jpeg" descr="JDI 19 novembre.06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JDI 19 novembre.062.jpeg" descr="JDI 19 novembre.06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JDI 19 novembre.063.jpeg" descr="JDI 19 novembre.06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JDI 19 novembre.064.jpeg" descr="JDI 19 novembre.06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JDI 19 novembre.065.jpeg" descr="JDI 19 novembre.06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JDI 19 novembre.066.jpeg" descr="JDI 19 novembre.06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JDI 19 novembre.067.jpeg" descr="JDI 19 novembre.06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JDI 19 novembre.068.jpeg" descr="JDI 19 novembre.0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JDI 19 novembre.069.jpeg" descr="JDI 19 novembre.06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JDI 19 novembre.007.jpeg" descr="JDI 19 novembre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JDI 19 novembre.070.jpeg" descr="JDI 19 novembre.07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JDI 19 novembre.071.jpeg" descr="JDI 19 novembre.07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JDI 19 novembre.072.jpeg" descr="JDI 19 novembre.0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JDI 19 novembre.073.jpeg" descr="JDI 19 novembre.07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JDI 19 novembre.074.jpeg" descr="JDI 19 novembre.07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JDI 19 novembre.075.jpeg" descr="JDI 19 novembre.07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JDI 19 novembre.076.jpeg" descr="JDI 19 novembre.0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JDI 19 novembre.077.jpeg" descr="JDI 19 novembre.0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DI 19 novembre.078.jpeg" descr="JDI 19 novembre.07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JDI 19 novembre.079.jpeg" descr="JDI 19 novembre.07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JDI 19 novembre.008.jpeg" descr="JDI 19 novembre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JDI 19 novembre.009.jpeg" descr="JDI 19 novembre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